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62" r:id="rId2"/>
    <p:sldId id="271" r:id="rId3"/>
    <p:sldId id="290" r:id="rId4"/>
    <p:sldId id="278" r:id="rId5"/>
    <p:sldId id="277" r:id="rId6"/>
    <p:sldId id="281" r:id="rId7"/>
    <p:sldId id="282" r:id="rId8"/>
    <p:sldId id="284" r:id="rId9"/>
  </p:sldIdLst>
  <p:sldSz cx="12192000" cy="6858000"/>
  <p:notesSz cx="6858000" cy="9144000"/>
  <p:embeddedFontLst>
    <p:embeddedFont>
      <p:font typeface="Calibri Light" pitchFamily="34" charset="0"/>
      <p:regular r:id="rId11"/>
      <p: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AD4D19-A7EA-435F-9E64-E47865A4A77A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7448E8-B221-43B9-9199-2E82EEE884F7}">
      <dgm:prSet phldrT="[Text]" custT="1"/>
      <dgm:spPr/>
      <dgm:t>
        <a:bodyPr/>
        <a:lstStyle/>
        <a:p>
          <a:pPr algn="ctr"/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Learn new words </a:t>
          </a:r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by 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heart </a:t>
          </a:r>
        </a:p>
      </dgm:t>
    </dgm:pt>
    <dgm:pt modelId="{FC32782C-EC24-4D28-AE2C-26C3D0CE6A96}" type="parTrans" cxnId="{F3833090-8FB1-49D8-9625-A11021B9D6BA}">
      <dgm:prSet/>
      <dgm:spPr/>
      <dgm:t>
        <a:bodyPr/>
        <a:lstStyle/>
        <a:p>
          <a:endParaRPr lang="en-US"/>
        </a:p>
      </dgm:t>
    </dgm:pt>
    <dgm:pt modelId="{52B74E9A-8C24-437D-91E0-850E15705294}" type="sibTrans" cxnId="{F3833090-8FB1-49D8-9625-A11021B9D6BA}">
      <dgm:prSet/>
      <dgm:spPr/>
      <dgm:t>
        <a:bodyPr/>
        <a:lstStyle/>
        <a:p>
          <a:endParaRPr lang="en-US"/>
        </a:p>
      </dgm:t>
    </dgm:pt>
    <dgm:pt modelId="{FAC5A826-2067-4580-9782-A5C9042BE6B0}">
      <dgm:prSet phldrT="[Text]" custT="1"/>
      <dgm:spPr/>
      <dgm:t>
        <a:bodyPr/>
        <a:lstStyle/>
        <a:p>
          <a:r>
            <a:rPr lang="en-US" sz="2800" b="1">
              <a:latin typeface="Arial" panose="020B0604020202020204" pitchFamily="34" charset="0"/>
              <a:cs typeface="Arial" panose="020B0604020202020204" pitchFamily="34" charset="0"/>
            </a:rPr>
            <a:t>  - Do exercise </a:t>
          </a:r>
          <a:endParaRPr lang="en-US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1AB6BC-32A4-4BA3-A84F-BF304E0C1913}" type="parTrans" cxnId="{6CAEA52A-E354-41F0-BF1E-7C23D38CFFEB}">
      <dgm:prSet/>
      <dgm:spPr/>
      <dgm:t>
        <a:bodyPr/>
        <a:lstStyle/>
        <a:p>
          <a:endParaRPr lang="en-US"/>
        </a:p>
      </dgm:t>
    </dgm:pt>
    <dgm:pt modelId="{9243A613-8C4F-4105-8392-3E361E88692B}" type="sibTrans" cxnId="{6CAEA52A-E354-41F0-BF1E-7C23D38CFFEB}">
      <dgm:prSet/>
      <dgm:spPr/>
      <dgm:t>
        <a:bodyPr/>
        <a:lstStyle/>
        <a:p>
          <a:endParaRPr lang="en-US"/>
        </a:p>
      </dgm:t>
    </dgm:pt>
    <dgm:pt modelId="{A9A22A1E-04CF-4A7D-8C79-03843B9B1193}">
      <dgm:prSet phldrT="[Text]" custT="1"/>
      <dgm:spPr/>
      <dgm:t>
        <a:bodyPr/>
        <a:lstStyle/>
        <a:p>
          <a:pPr algn="ctr"/>
          <a:r>
            <a:rPr lang="en-US" sz="2800" b="1">
              <a:latin typeface="Arial" panose="020B0604020202020204" pitchFamily="34" charset="0"/>
              <a:cs typeface="Arial" panose="020B0604020202020204" pitchFamily="34" charset="0"/>
            </a:rPr>
            <a:t>- Prepare Unit 2: Read/ p.21,22</a:t>
          </a:r>
          <a:endParaRPr lang="en-US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996972-0319-4334-A482-37C7877A33A5}" type="parTrans" cxnId="{DDAD6E0F-75D5-4A0C-B31B-357FAE39F975}">
      <dgm:prSet/>
      <dgm:spPr/>
      <dgm:t>
        <a:bodyPr/>
        <a:lstStyle/>
        <a:p>
          <a:endParaRPr lang="en-US"/>
        </a:p>
      </dgm:t>
    </dgm:pt>
    <dgm:pt modelId="{E22736ED-E281-4CF3-ADFD-CBED67CCC490}" type="sibTrans" cxnId="{DDAD6E0F-75D5-4A0C-B31B-357FAE39F975}">
      <dgm:prSet/>
      <dgm:spPr/>
      <dgm:t>
        <a:bodyPr/>
        <a:lstStyle/>
        <a:p>
          <a:endParaRPr lang="en-US"/>
        </a:p>
      </dgm:t>
    </dgm:pt>
    <dgm:pt modelId="{B4841D34-5222-44AF-9032-C247F4AD56AF}" type="pres">
      <dgm:prSet presAssocID="{97AD4D19-A7EA-435F-9E64-E47865A4A77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4A30C50-4CB0-438B-91AB-C9E5E0C733B7}" type="pres">
      <dgm:prSet presAssocID="{97AD4D19-A7EA-435F-9E64-E47865A4A77A}" presName="Name1" presStyleCnt="0"/>
      <dgm:spPr/>
    </dgm:pt>
    <dgm:pt modelId="{C760A08E-6650-4412-80BB-1A97A9164060}" type="pres">
      <dgm:prSet presAssocID="{97AD4D19-A7EA-435F-9E64-E47865A4A77A}" presName="cycle" presStyleCnt="0"/>
      <dgm:spPr/>
    </dgm:pt>
    <dgm:pt modelId="{4CEF2AAA-3852-48B2-8865-6E0E53D4CE3B}" type="pres">
      <dgm:prSet presAssocID="{97AD4D19-A7EA-435F-9E64-E47865A4A77A}" presName="srcNode" presStyleLbl="node1" presStyleIdx="0" presStyleCnt="3"/>
      <dgm:spPr/>
    </dgm:pt>
    <dgm:pt modelId="{65AC843D-8D93-497F-AC27-B1BAD4FB07DB}" type="pres">
      <dgm:prSet presAssocID="{97AD4D19-A7EA-435F-9E64-E47865A4A77A}" presName="conn" presStyleLbl="parChTrans1D2" presStyleIdx="0" presStyleCnt="1"/>
      <dgm:spPr/>
      <dgm:t>
        <a:bodyPr/>
        <a:lstStyle/>
        <a:p>
          <a:endParaRPr lang="en-US"/>
        </a:p>
      </dgm:t>
    </dgm:pt>
    <dgm:pt modelId="{503D86CD-77F3-4905-9722-535A6C4F443C}" type="pres">
      <dgm:prSet presAssocID="{97AD4D19-A7EA-435F-9E64-E47865A4A77A}" presName="extraNode" presStyleLbl="node1" presStyleIdx="0" presStyleCnt="3"/>
      <dgm:spPr/>
    </dgm:pt>
    <dgm:pt modelId="{DD8576B0-C2DC-4090-93F2-6BBF37A2A544}" type="pres">
      <dgm:prSet presAssocID="{97AD4D19-A7EA-435F-9E64-E47865A4A77A}" presName="dstNode" presStyleLbl="node1" presStyleIdx="0" presStyleCnt="3"/>
      <dgm:spPr/>
    </dgm:pt>
    <dgm:pt modelId="{381C5597-333A-4F96-95C5-E578C0F99D94}" type="pres">
      <dgm:prSet presAssocID="{2A7448E8-B221-43B9-9199-2E82EEE884F7}" presName="text_1" presStyleLbl="node1" presStyleIdx="0" presStyleCnt="3" custScaleX="106609" custLinFactNeighborX="20418" custLinFactNeighborY="3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FC851-57A1-437D-9EA9-0210282C5F1D}" type="pres">
      <dgm:prSet presAssocID="{2A7448E8-B221-43B9-9199-2E82EEE884F7}" presName="accent_1" presStyleCnt="0"/>
      <dgm:spPr/>
    </dgm:pt>
    <dgm:pt modelId="{B206C293-AF2A-4CE4-9BE7-5B1E95A62247}" type="pres">
      <dgm:prSet presAssocID="{2A7448E8-B221-43B9-9199-2E82EEE884F7}" presName="accentRepeatNode" presStyleLbl="solidFgAcc1" presStyleIdx="0" presStyleCnt="3"/>
      <dgm:spPr/>
    </dgm:pt>
    <dgm:pt modelId="{A740FF69-9DDC-40BE-A387-7A454DF5FBA5}" type="pres">
      <dgm:prSet presAssocID="{FAC5A826-2067-4580-9782-A5C9042BE6B0}" presName="text_2" presStyleLbl="node1" presStyleIdx="1" presStyleCnt="3" custScaleX="110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BBF6C-4658-43FD-AD62-F824BAF389DA}" type="pres">
      <dgm:prSet presAssocID="{FAC5A826-2067-4580-9782-A5C9042BE6B0}" presName="accent_2" presStyleCnt="0"/>
      <dgm:spPr/>
    </dgm:pt>
    <dgm:pt modelId="{00035E1A-1838-40C6-8D1B-D0054D38B48D}" type="pres">
      <dgm:prSet presAssocID="{FAC5A826-2067-4580-9782-A5C9042BE6B0}" presName="accentRepeatNode" presStyleLbl="solidFgAcc1" presStyleIdx="1" presStyleCnt="3"/>
      <dgm:spPr/>
    </dgm:pt>
    <dgm:pt modelId="{09354D75-1A72-4DBA-9E6F-55863D819A0A}" type="pres">
      <dgm:prSet presAssocID="{A9A22A1E-04CF-4A7D-8C79-03843B9B1193}" presName="text_3" presStyleLbl="node1" presStyleIdx="2" presStyleCnt="3" custScaleX="1136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386EA3-0741-43CE-BC66-3E4ED4CB9D87}" type="pres">
      <dgm:prSet presAssocID="{A9A22A1E-04CF-4A7D-8C79-03843B9B1193}" presName="accent_3" presStyleCnt="0"/>
      <dgm:spPr/>
    </dgm:pt>
    <dgm:pt modelId="{6597D416-DD41-4A50-AA95-67A7931EF695}" type="pres">
      <dgm:prSet presAssocID="{A9A22A1E-04CF-4A7D-8C79-03843B9B1193}" presName="accentRepeatNode" presStyleLbl="solidFgAcc1" presStyleIdx="2" presStyleCnt="3" custLinFactNeighborX="-4213" custLinFactNeighborY="-2490"/>
      <dgm:spPr/>
    </dgm:pt>
  </dgm:ptLst>
  <dgm:cxnLst>
    <dgm:cxn modelId="{F3833090-8FB1-49D8-9625-A11021B9D6BA}" srcId="{97AD4D19-A7EA-435F-9E64-E47865A4A77A}" destId="{2A7448E8-B221-43B9-9199-2E82EEE884F7}" srcOrd="0" destOrd="0" parTransId="{FC32782C-EC24-4D28-AE2C-26C3D0CE6A96}" sibTransId="{52B74E9A-8C24-437D-91E0-850E15705294}"/>
    <dgm:cxn modelId="{47775867-2A8D-4299-8DF9-4F3F853BBDEE}" type="presOf" srcId="{2A7448E8-B221-43B9-9199-2E82EEE884F7}" destId="{381C5597-333A-4F96-95C5-E578C0F99D94}" srcOrd="0" destOrd="0" presId="urn:microsoft.com/office/officeart/2008/layout/VerticalCurvedList"/>
    <dgm:cxn modelId="{DDAD6E0F-75D5-4A0C-B31B-357FAE39F975}" srcId="{97AD4D19-A7EA-435F-9E64-E47865A4A77A}" destId="{A9A22A1E-04CF-4A7D-8C79-03843B9B1193}" srcOrd="2" destOrd="0" parTransId="{EE996972-0319-4334-A482-37C7877A33A5}" sibTransId="{E22736ED-E281-4CF3-ADFD-CBED67CCC490}"/>
    <dgm:cxn modelId="{AB627742-6685-4A73-846A-077C9B766706}" type="presOf" srcId="{FAC5A826-2067-4580-9782-A5C9042BE6B0}" destId="{A740FF69-9DDC-40BE-A387-7A454DF5FBA5}" srcOrd="0" destOrd="0" presId="urn:microsoft.com/office/officeart/2008/layout/VerticalCurvedList"/>
    <dgm:cxn modelId="{528F6F3E-F93C-4FC0-8938-97872F386DA3}" type="presOf" srcId="{52B74E9A-8C24-437D-91E0-850E15705294}" destId="{65AC843D-8D93-497F-AC27-B1BAD4FB07DB}" srcOrd="0" destOrd="0" presId="urn:microsoft.com/office/officeart/2008/layout/VerticalCurvedList"/>
    <dgm:cxn modelId="{148965DA-B366-4686-B8D9-1B6FFC8D67BE}" type="presOf" srcId="{97AD4D19-A7EA-435F-9E64-E47865A4A77A}" destId="{B4841D34-5222-44AF-9032-C247F4AD56AF}" srcOrd="0" destOrd="0" presId="urn:microsoft.com/office/officeart/2008/layout/VerticalCurvedList"/>
    <dgm:cxn modelId="{C98883B6-49EF-4129-B066-FCEFE9174DD3}" type="presOf" srcId="{A9A22A1E-04CF-4A7D-8C79-03843B9B1193}" destId="{09354D75-1A72-4DBA-9E6F-55863D819A0A}" srcOrd="0" destOrd="0" presId="urn:microsoft.com/office/officeart/2008/layout/VerticalCurvedList"/>
    <dgm:cxn modelId="{6CAEA52A-E354-41F0-BF1E-7C23D38CFFEB}" srcId="{97AD4D19-A7EA-435F-9E64-E47865A4A77A}" destId="{FAC5A826-2067-4580-9782-A5C9042BE6B0}" srcOrd="1" destOrd="0" parTransId="{AE1AB6BC-32A4-4BA3-A84F-BF304E0C1913}" sibTransId="{9243A613-8C4F-4105-8392-3E361E88692B}"/>
    <dgm:cxn modelId="{A19119FF-884A-493B-AB4D-0BB75127E323}" type="presParOf" srcId="{B4841D34-5222-44AF-9032-C247F4AD56AF}" destId="{04A30C50-4CB0-438B-91AB-C9E5E0C733B7}" srcOrd="0" destOrd="0" presId="urn:microsoft.com/office/officeart/2008/layout/VerticalCurvedList"/>
    <dgm:cxn modelId="{F68B5A5A-B80C-4A0D-AD9B-8C7C55D41E00}" type="presParOf" srcId="{04A30C50-4CB0-438B-91AB-C9E5E0C733B7}" destId="{C760A08E-6650-4412-80BB-1A97A9164060}" srcOrd="0" destOrd="0" presId="urn:microsoft.com/office/officeart/2008/layout/VerticalCurvedList"/>
    <dgm:cxn modelId="{6E823511-E58E-45FA-BC34-C257FE7C1E4C}" type="presParOf" srcId="{C760A08E-6650-4412-80BB-1A97A9164060}" destId="{4CEF2AAA-3852-48B2-8865-6E0E53D4CE3B}" srcOrd="0" destOrd="0" presId="urn:microsoft.com/office/officeart/2008/layout/VerticalCurvedList"/>
    <dgm:cxn modelId="{FEA8DD27-559A-45B7-AF9A-C9AAEE31394F}" type="presParOf" srcId="{C760A08E-6650-4412-80BB-1A97A9164060}" destId="{65AC843D-8D93-497F-AC27-B1BAD4FB07DB}" srcOrd="1" destOrd="0" presId="urn:microsoft.com/office/officeart/2008/layout/VerticalCurvedList"/>
    <dgm:cxn modelId="{0B081B1D-348D-4AD7-9AC5-6D0212D34325}" type="presParOf" srcId="{C760A08E-6650-4412-80BB-1A97A9164060}" destId="{503D86CD-77F3-4905-9722-535A6C4F443C}" srcOrd="2" destOrd="0" presId="urn:microsoft.com/office/officeart/2008/layout/VerticalCurvedList"/>
    <dgm:cxn modelId="{58EACB2D-8159-4CA3-A58A-F3A6565B36CD}" type="presParOf" srcId="{C760A08E-6650-4412-80BB-1A97A9164060}" destId="{DD8576B0-C2DC-4090-93F2-6BBF37A2A544}" srcOrd="3" destOrd="0" presId="urn:microsoft.com/office/officeart/2008/layout/VerticalCurvedList"/>
    <dgm:cxn modelId="{DFD40E29-ED8D-44A3-80E2-7BC0B638874C}" type="presParOf" srcId="{04A30C50-4CB0-438B-91AB-C9E5E0C733B7}" destId="{381C5597-333A-4F96-95C5-E578C0F99D94}" srcOrd="1" destOrd="0" presId="urn:microsoft.com/office/officeart/2008/layout/VerticalCurvedList"/>
    <dgm:cxn modelId="{BA436D90-997A-4CE5-A11C-99E96295A829}" type="presParOf" srcId="{04A30C50-4CB0-438B-91AB-C9E5E0C733B7}" destId="{954FC851-57A1-437D-9EA9-0210282C5F1D}" srcOrd="2" destOrd="0" presId="urn:microsoft.com/office/officeart/2008/layout/VerticalCurvedList"/>
    <dgm:cxn modelId="{4225F107-EE84-4677-8BAD-933EA4FF9B45}" type="presParOf" srcId="{954FC851-57A1-437D-9EA9-0210282C5F1D}" destId="{B206C293-AF2A-4CE4-9BE7-5B1E95A62247}" srcOrd="0" destOrd="0" presId="urn:microsoft.com/office/officeart/2008/layout/VerticalCurvedList"/>
    <dgm:cxn modelId="{F01B5FE1-B7C9-4BAD-87B1-1B39AF328794}" type="presParOf" srcId="{04A30C50-4CB0-438B-91AB-C9E5E0C733B7}" destId="{A740FF69-9DDC-40BE-A387-7A454DF5FBA5}" srcOrd="3" destOrd="0" presId="urn:microsoft.com/office/officeart/2008/layout/VerticalCurvedList"/>
    <dgm:cxn modelId="{1BE2AB63-EDB3-48EB-A7E8-B8AC0D3E96EC}" type="presParOf" srcId="{04A30C50-4CB0-438B-91AB-C9E5E0C733B7}" destId="{6C7BBF6C-4658-43FD-AD62-F824BAF389DA}" srcOrd="4" destOrd="0" presId="urn:microsoft.com/office/officeart/2008/layout/VerticalCurvedList"/>
    <dgm:cxn modelId="{A155C31E-BC69-42F0-A726-7617E61B9F85}" type="presParOf" srcId="{6C7BBF6C-4658-43FD-AD62-F824BAF389DA}" destId="{00035E1A-1838-40C6-8D1B-D0054D38B48D}" srcOrd="0" destOrd="0" presId="urn:microsoft.com/office/officeart/2008/layout/VerticalCurvedList"/>
    <dgm:cxn modelId="{B8EB671F-E2CB-49A6-8F60-380CCDB490D3}" type="presParOf" srcId="{04A30C50-4CB0-438B-91AB-C9E5E0C733B7}" destId="{09354D75-1A72-4DBA-9E6F-55863D819A0A}" srcOrd="5" destOrd="0" presId="urn:microsoft.com/office/officeart/2008/layout/VerticalCurvedList"/>
    <dgm:cxn modelId="{4D2D0112-A359-4CCB-9534-DB9838408641}" type="presParOf" srcId="{04A30C50-4CB0-438B-91AB-C9E5E0C733B7}" destId="{27386EA3-0741-43CE-BC66-3E4ED4CB9D87}" srcOrd="6" destOrd="0" presId="urn:microsoft.com/office/officeart/2008/layout/VerticalCurvedList"/>
    <dgm:cxn modelId="{D5C83706-320A-4B4A-BEA2-FE12DAC40F21}" type="presParOf" srcId="{27386EA3-0741-43CE-BC66-3E4ED4CB9D87}" destId="{6597D416-DD41-4A50-AA95-67A7931EF69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C843D-8D93-497F-AC27-B1BAD4FB07DB}">
      <dsp:nvSpPr>
        <dsp:cNvPr id="0" name=""/>
        <dsp:cNvSpPr/>
      </dsp:nvSpPr>
      <dsp:spPr>
        <a:xfrm>
          <a:off x="-5927177" y="-874487"/>
          <a:ext cx="6801806" cy="6801806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C5597-333A-4F96-95C5-E578C0F99D94}">
      <dsp:nvSpPr>
        <dsp:cNvPr id="0" name=""/>
        <dsp:cNvSpPr/>
      </dsp:nvSpPr>
      <dsp:spPr>
        <a:xfrm>
          <a:off x="353668" y="544493"/>
          <a:ext cx="6732931" cy="10105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2137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Learn new words </a:t>
          </a: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by 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heart </a:t>
          </a:r>
        </a:p>
      </dsp:txBody>
      <dsp:txXfrm>
        <a:off x="353668" y="544493"/>
        <a:ext cx="6732931" cy="1010566"/>
      </dsp:txXfrm>
    </dsp:sp>
    <dsp:sp modelId="{B206C293-AF2A-4CE4-9BE7-5B1E95A62247}">
      <dsp:nvSpPr>
        <dsp:cNvPr id="0" name=""/>
        <dsp:cNvSpPr/>
      </dsp:nvSpPr>
      <dsp:spPr>
        <a:xfrm>
          <a:off x="-145441" y="378962"/>
          <a:ext cx="1263208" cy="12632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740FF69-9DDC-40BE-A387-7A454DF5FBA5}">
      <dsp:nvSpPr>
        <dsp:cNvPr id="0" name=""/>
        <dsp:cNvSpPr/>
      </dsp:nvSpPr>
      <dsp:spPr>
        <a:xfrm>
          <a:off x="526620" y="2021132"/>
          <a:ext cx="6601963" cy="10105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213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>
              <a:latin typeface="Arial" panose="020B0604020202020204" pitchFamily="34" charset="0"/>
              <a:cs typeface="Arial" panose="020B0604020202020204" pitchFamily="34" charset="0"/>
            </a:rPr>
            <a:t>  - Do exercise </a:t>
          </a:r>
          <a:endParaRPr lang="en-U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6620" y="2021132"/>
        <a:ext cx="6601963" cy="1010566"/>
      </dsp:txXfrm>
    </dsp:sp>
    <dsp:sp modelId="{00035E1A-1838-40C6-8D1B-D0054D38B48D}">
      <dsp:nvSpPr>
        <dsp:cNvPr id="0" name=""/>
        <dsp:cNvSpPr/>
      </dsp:nvSpPr>
      <dsp:spPr>
        <a:xfrm>
          <a:off x="221899" y="1894812"/>
          <a:ext cx="1263208" cy="12632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9354D75-1A72-4DBA-9E6F-55863D819A0A}">
      <dsp:nvSpPr>
        <dsp:cNvPr id="0" name=""/>
        <dsp:cNvSpPr/>
      </dsp:nvSpPr>
      <dsp:spPr>
        <a:xfrm>
          <a:off x="55821" y="3536982"/>
          <a:ext cx="7176219" cy="10105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2137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>
              <a:latin typeface="Arial" panose="020B0604020202020204" pitchFamily="34" charset="0"/>
              <a:cs typeface="Arial" panose="020B0604020202020204" pitchFamily="34" charset="0"/>
            </a:rPr>
            <a:t>- Prepare Unit 2: Read/ p.21,22</a:t>
          </a:r>
          <a:endParaRPr lang="en-U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21" y="3536982"/>
        <a:ext cx="7176219" cy="1010566"/>
      </dsp:txXfrm>
    </dsp:sp>
    <dsp:sp modelId="{6597D416-DD41-4A50-AA95-67A7931EF695}">
      <dsp:nvSpPr>
        <dsp:cNvPr id="0" name=""/>
        <dsp:cNvSpPr/>
      </dsp:nvSpPr>
      <dsp:spPr>
        <a:xfrm>
          <a:off x="-145441" y="3379207"/>
          <a:ext cx="1263208" cy="12632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38771-3DDF-45D7-93A6-AFEE70C0002E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5E176-93F2-48D8-9A4A-E891B585C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31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133;g35ed75ccf_015:notes">
            <a:extLst>
              <a:ext uri="{FF2B5EF4-FFF2-40B4-BE49-F238E27FC236}">
                <a16:creationId xmlns="" xmlns:a16="http://schemas.microsoft.com/office/drawing/2014/main" id="{82C8E1D6-5DAC-43FF-897C-07594B63A09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5123" name="Google Shape;134;g35ed75ccf_015:notes">
            <a:extLst>
              <a:ext uri="{FF2B5EF4-FFF2-40B4-BE49-F238E27FC236}">
                <a16:creationId xmlns="" xmlns:a16="http://schemas.microsoft.com/office/drawing/2014/main" id="{76349A0C-0D65-42E6-A44B-CA86C4584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63EE26-1E36-4A26-BB9A-9D9AA9959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484EFC6-76D1-4418-9AD4-7EC0B2E67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F4ACB9-01E0-419D-B042-AEDBD9133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1F65-CE71-4C70-B9F0-1A737B36316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159A21-A881-4563-AFEC-02B0E50A4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738B20-5AE1-4E18-9F63-3277E7404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233F-E67C-402F-BB14-8C6381E3A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60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0306CA-B2D6-44A4-9AB7-1B356A5C4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3F21C90-6C09-420E-BA86-417FAEB16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26A4D3-3B83-43DF-B54A-1716B20A8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1F65-CE71-4C70-B9F0-1A737B36316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308599-6B89-443E-A85D-5CF8DF4C9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F8E710-3D87-49AD-AC94-D46599A6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233F-E67C-402F-BB14-8C6381E3A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3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677F873-BE6A-45E1-B0D6-E850A5EB36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C034812-FAFA-4CCE-87CB-1751C1546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D58444-1F49-417D-B542-A2B43609C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1F65-CE71-4C70-B9F0-1A737B36316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8E7188-687F-456D-94D9-9C576FEE9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8A1528-854A-40CD-845F-A9CE2F1E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233F-E67C-402F-BB14-8C6381E3A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80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6;p11">
            <a:extLst>
              <a:ext uri="{FF2B5EF4-FFF2-40B4-BE49-F238E27FC236}">
                <a16:creationId xmlns="" xmlns:a16="http://schemas.microsoft.com/office/drawing/2014/main" id="{D7155F72-1EF5-4750-856A-93F0C018875E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391900" y="6332538"/>
            <a:ext cx="730251" cy="525462"/>
          </a:xfrm>
        </p:spPr>
        <p:txBody>
          <a:bodyPr spcFirstLastPara="1" lIns="91425" tIns="91425" rIns="91425" b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20691A07-2917-4738-B877-384B42B0504F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642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472560-E144-4D1B-AF0C-F01B6ADA2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C204E8-469D-448F-BCA4-0EB9279B7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914DF7-DDF8-4804-A56A-D95BA51A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1F65-CE71-4C70-B9F0-1A737B36316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C9A9AD-15F7-4880-A879-8173BB602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9E68EE-9692-43CE-8340-C9F187B14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233F-E67C-402F-BB14-8C6381E3A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3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4A6A6-34A5-422D-92C4-4DC259D2B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A7BA8D2-CB86-425B-BAEF-2EA08424A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0B2DDC-EEBB-4CBC-8FB8-79479C3B5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1F65-CE71-4C70-B9F0-1A737B36316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D94444-7DEA-4CBC-A69E-94C1FDCF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E8B06B-C752-4657-90C7-54AF7601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233F-E67C-402F-BB14-8C6381E3A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2F55AA-F964-4F48-86E5-58918F121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DFA631-AB59-439D-86FD-69611DD73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2D2961-C260-42A8-A03B-FBDE306D9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C2D8933-50C5-4A55-B2F7-C1071E802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1F65-CE71-4C70-B9F0-1A737B36316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7FBE2F3-9CE4-433D-A560-DCBC1E7B1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4BD493D-AA6A-4E20-AA98-420ACBAB6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233F-E67C-402F-BB14-8C6381E3A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9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2B0F1D-A5FA-43F9-B871-88723FB90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DD3BA95-B20F-4760-9F7B-73242BBF1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36140-E304-48D8-8187-365324702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05B569C-AC47-4B87-9CF6-2F69E9B71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4CAEFF6-CFCE-4C02-8977-37B8ADA87F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9241413-E73D-40CE-9F55-82AD45B53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1F65-CE71-4C70-B9F0-1A737B36316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283FDF7-16A8-422D-9653-924FF3833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FDB03C9-713C-4A9E-BAB7-A7AB13E6D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233F-E67C-402F-BB14-8C6381E3A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2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EF17B-A50F-49CF-AF83-088CE9519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F6ADA83-F493-4C6D-A30F-D7E727656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1F65-CE71-4C70-B9F0-1A737B36316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B6C55BE-892A-4CA1-87FA-FA81A6D84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861E640-B32C-4813-868F-44E161FA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233F-E67C-402F-BB14-8C6381E3A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9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D71BEA3-F7F2-4511-8751-531B5E12B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1F65-CE71-4C70-B9F0-1A737B36316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E104FA0-F45E-4570-9D6B-D02942D00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00C03A1-4AAA-4EB8-9523-2C859317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233F-E67C-402F-BB14-8C6381E3A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76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F6D52B-7A68-4FE6-A887-6481758B7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BDAAE2-ED21-4762-8B93-2F6ECEFD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A73E920-3DC1-446B-88A7-4A2518FE5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4C1943B-6AB7-485F-A737-51EDCD657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1F65-CE71-4C70-B9F0-1A737B36316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4F0E2EB-8AFA-4170-972C-37451F791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A7AAE3-B429-4506-B6AB-3F39216B3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233F-E67C-402F-BB14-8C6381E3A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3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2135EC-2F4E-4F2E-8993-E44ECFEF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73DAAAB-65A8-4E64-B656-73BF00A174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A07C5F4-0814-48E7-98FD-C846817F0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5BD45F4-74DD-4253-AE9C-FDCB466E5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1F65-CE71-4C70-B9F0-1A737B36316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A0E5ABA-6B2A-4543-AB86-04E2E0360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F13B859-C58D-4836-AB79-D88935C4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233F-E67C-402F-BB14-8C6381E3A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8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7DA2FEE-43CB-413A-943F-D05D505C8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AD49EF-3E55-474D-AC7C-7D285E7D2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022006-074B-4C0D-B6DA-32BD59570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41F65-CE71-4C70-B9F0-1A737B36316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20BAC8-4DCD-4BB3-922A-151EB514D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D0543B-D300-40D7-9658-E262A5E00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8233F-E67C-402F-BB14-8C6381E3A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3" Type="http://schemas.microsoft.com/office/2007/relationships/media" Target="../media/media2.mp3"/><Relationship Id="rId21" Type="http://schemas.openxmlformats.org/officeDocument/2006/relationships/slideLayout" Target="../slideLayouts/slideLayout12.xml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5.pn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02-Lis.mp3" TargetMode="External"/><Relationship Id="rId1" Type="http://schemas.microsoft.com/office/2007/relationships/media" Target="02-Lis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02-Lis.mp3" TargetMode="External"/><Relationship Id="rId1" Type="http://schemas.microsoft.com/office/2007/relationships/media" Target="02-Lis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Google Shape;138;p18">
            <a:extLst>
              <a:ext uri="{FF2B5EF4-FFF2-40B4-BE49-F238E27FC236}">
                <a16:creationId xmlns="" xmlns:a16="http://schemas.microsoft.com/office/drawing/2014/main" id="{0EB6BAB8-9D0E-4DB7-A4EF-BB032AF16E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17650" y="2525713"/>
            <a:ext cx="91630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6" name="Google Shape;152;p18">
            <a:extLst>
              <a:ext uri="{FF2B5EF4-FFF2-40B4-BE49-F238E27FC236}">
                <a16:creationId xmlns="" xmlns:a16="http://schemas.microsoft.com/office/drawing/2014/main" id="{BE056744-70B5-4EE0-95A2-1BA26E6FA2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067925" y="5607050"/>
            <a:ext cx="547688" cy="3937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B1232A2F-1EDD-49AA-8FC9-A0C95329063D}" type="slidenum">
              <a:rPr lang="en-US" altLang="en-US" sz="1400"/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3694621-6141-44D1-9E12-1543882A9284}"/>
              </a:ext>
            </a:extLst>
          </p:cNvPr>
          <p:cNvSpPr txBox="1"/>
          <p:nvPr/>
        </p:nvSpPr>
        <p:spPr>
          <a:xfrm>
            <a:off x="1368425" y="135613"/>
            <a:ext cx="88042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2: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MAKING ARRANGEMENTS</a:t>
            </a:r>
          </a:p>
          <a:p>
            <a:pPr algn="ctr" eaLnBrk="1" hangingPunct="1">
              <a:defRPr/>
            </a:pPr>
            <a:r>
              <a:rPr lang="en-US" sz="4000" b="1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LESSON: </a:t>
            </a:r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 &amp; LISTEN</a:t>
            </a:r>
          </a:p>
        </p:txBody>
      </p:sp>
      <p:pic>
        <p:nvPicPr>
          <p:cNvPr id="22" name="Picture 2" descr="Copy of blumen-pflanzen051">
            <a:extLst>
              <a:ext uri="{FF2B5EF4-FFF2-40B4-BE49-F238E27FC236}">
                <a16:creationId xmlns="" xmlns:a16="http://schemas.microsoft.com/office/drawing/2014/main" id="{9EA69BC8-CC2A-437E-830E-44BA645B70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607101"/>
            <a:ext cx="990600" cy="1085850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4" name="Picture 2" descr="👉 General Telephone Messages Template - Teaching Resources">
            <a:extLst>
              <a:ext uri="{FF2B5EF4-FFF2-40B4-BE49-F238E27FC236}">
                <a16:creationId xmlns="" xmlns:a16="http://schemas.microsoft.com/office/drawing/2014/main" id="{A70317C6-BDEF-46C1-B473-88E6B8DA5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1646239"/>
            <a:ext cx="6000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Telephone definición y significado | Diccionario Inglés Collins">
            <a:extLst>
              <a:ext uri="{FF2B5EF4-FFF2-40B4-BE49-F238E27FC236}">
                <a16:creationId xmlns="" xmlns:a16="http://schemas.microsoft.com/office/drawing/2014/main" id="{5CA868C7-9413-4F01-A01B-F7299FC52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2216151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">
            <a:extLst>
              <a:ext uri="{FF2B5EF4-FFF2-40B4-BE49-F238E27FC236}">
                <a16:creationId xmlns="" xmlns:a16="http://schemas.microsoft.com/office/drawing/2014/main" id="{633D56D1-3D6F-4841-BF61-247823783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219201"/>
            <a:ext cx="83058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a)  I’m fine. I’m going to a pop concert at the City Concert Center tonight. Would you like to come?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b)   Hello, 9 210 752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c)   It’s </a:t>
            </a:r>
            <a:r>
              <a:rPr lang="en-US" altLang="en-US" sz="2000" b="1" i="1" dirty="0"/>
              <a:t>The Kids in Town</a:t>
            </a:r>
            <a:r>
              <a:rPr lang="en-US" altLang="en-US" sz="2000" b="1" dirty="0"/>
              <a:t>. You like it, don’t you?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d)   Bye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e)   Yes. What time can we meet?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f)   Hello. Can I speak to Eric, please? This is Adam.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g)  That’s fine. See you at 7.15. thank you, Adam.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h)   Bye, Eric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i)   Which band is it?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j)  Hello, Adam. How are you?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k)  Is 7.15 OK? The concert starts at 7.45. Let’s meet inside the center, at the café corner. </a:t>
            </a:r>
          </a:p>
        </p:txBody>
      </p:sp>
      <p:sp>
        <p:nvSpPr>
          <p:cNvPr id="35848" name="Rectangle 8">
            <a:extLst>
              <a:ext uri="{FF2B5EF4-FFF2-40B4-BE49-F238E27FC236}">
                <a16:creationId xmlns="" xmlns:a16="http://schemas.microsoft.com/office/drawing/2014/main" id="{375AD487-6641-41D6-A86C-1952D5851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371600"/>
            <a:ext cx="4572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35849" name="Rectangle 9">
            <a:extLst>
              <a:ext uri="{FF2B5EF4-FFF2-40B4-BE49-F238E27FC236}">
                <a16:creationId xmlns="" xmlns:a16="http://schemas.microsoft.com/office/drawing/2014/main" id="{9726534F-D0B4-4B53-A865-5F58D5D00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933575"/>
            <a:ext cx="4572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35850" name="Rectangle 10">
            <a:extLst>
              <a:ext uri="{FF2B5EF4-FFF2-40B4-BE49-F238E27FC236}">
                <a16:creationId xmlns="" xmlns:a16="http://schemas.microsoft.com/office/drawing/2014/main" id="{519F509D-1C62-477D-83FD-AFABD0ED3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459038"/>
            <a:ext cx="4572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</a:rPr>
              <a:t>6</a:t>
            </a:r>
          </a:p>
        </p:txBody>
      </p:sp>
      <p:sp>
        <p:nvSpPr>
          <p:cNvPr id="35851" name="Rectangle 11">
            <a:extLst>
              <a:ext uri="{FF2B5EF4-FFF2-40B4-BE49-F238E27FC236}">
                <a16:creationId xmlns="" xmlns:a16="http://schemas.microsoft.com/office/drawing/2014/main" id="{1BA404C7-7A58-43AE-A607-B73F923D4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903538"/>
            <a:ext cx="4572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</a:rPr>
              <a:t>11</a:t>
            </a:r>
          </a:p>
        </p:txBody>
      </p:sp>
      <p:sp>
        <p:nvSpPr>
          <p:cNvPr id="35852" name="Rectangle 12">
            <a:extLst>
              <a:ext uri="{FF2B5EF4-FFF2-40B4-BE49-F238E27FC236}">
                <a16:creationId xmlns="" xmlns:a16="http://schemas.microsoft.com/office/drawing/2014/main" id="{0D53E42C-53B9-4D01-8BE3-BED2AC62E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382963"/>
            <a:ext cx="4572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</a:rPr>
              <a:t>7</a:t>
            </a:r>
          </a:p>
        </p:txBody>
      </p:sp>
      <p:sp>
        <p:nvSpPr>
          <p:cNvPr id="35853" name="Rectangle 13">
            <a:extLst>
              <a:ext uri="{FF2B5EF4-FFF2-40B4-BE49-F238E27FC236}">
                <a16:creationId xmlns="" xmlns:a16="http://schemas.microsoft.com/office/drawing/2014/main" id="{915B3E6D-C351-4F28-81F5-570E626E8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848100"/>
            <a:ext cx="4572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35854" name="Rectangle 14">
            <a:extLst>
              <a:ext uri="{FF2B5EF4-FFF2-40B4-BE49-F238E27FC236}">
                <a16:creationId xmlns="" xmlns:a16="http://schemas.microsoft.com/office/drawing/2014/main" id="{89089F15-DF99-435C-891C-2061E5796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335463"/>
            <a:ext cx="4572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</a:rPr>
              <a:t>9</a:t>
            </a:r>
          </a:p>
        </p:txBody>
      </p:sp>
      <p:sp>
        <p:nvSpPr>
          <p:cNvPr id="35855" name="Rectangle 15">
            <a:extLst>
              <a:ext uri="{FF2B5EF4-FFF2-40B4-BE49-F238E27FC236}">
                <a16:creationId xmlns="" xmlns:a16="http://schemas.microsoft.com/office/drawing/2014/main" id="{7CBF8933-BCB2-4638-A34F-F36C219DF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792663"/>
            <a:ext cx="4572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</a:rPr>
              <a:t>10</a:t>
            </a:r>
          </a:p>
        </p:txBody>
      </p:sp>
      <p:sp>
        <p:nvSpPr>
          <p:cNvPr id="35856" name="Rectangle 16">
            <a:extLst>
              <a:ext uri="{FF2B5EF4-FFF2-40B4-BE49-F238E27FC236}">
                <a16:creationId xmlns="" xmlns:a16="http://schemas.microsoft.com/office/drawing/2014/main" id="{EE03B908-A042-41E3-98C7-035185300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257800"/>
            <a:ext cx="4572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35857" name="Rectangle 17">
            <a:extLst>
              <a:ext uri="{FF2B5EF4-FFF2-40B4-BE49-F238E27FC236}">
                <a16:creationId xmlns="" xmlns:a16="http://schemas.microsoft.com/office/drawing/2014/main" id="{6FB8B684-7C7D-4EB0-B817-471C3BD7A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715000"/>
            <a:ext cx="4572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35858" name="Rectangle 18">
            <a:extLst>
              <a:ext uri="{FF2B5EF4-FFF2-40B4-BE49-F238E27FC236}">
                <a16:creationId xmlns="" xmlns:a16="http://schemas.microsoft.com/office/drawing/2014/main" id="{0214FF33-8D23-4EA8-B125-A850AFA01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6172200"/>
            <a:ext cx="4572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</a:rPr>
              <a:t>8</a:t>
            </a:r>
          </a:p>
        </p:txBody>
      </p:sp>
      <p:sp>
        <p:nvSpPr>
          <p:cNvPr id="8206" name="Rectangle 19">
            <a:extLst>
              <a:ext uri="{FF2B5EF4-FFF2-40B4-BE49-F238E27FC236}">
                <a16:creationId xmlns="" xmlns:a16="http://schemas.microsoft.com/office/drawing/2014/main" id="{96D2A55D-4E55-45A0-ADB2-088063EA3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219200"/>
            <a:ext cx="8839200" cy="55626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35860" name="Text Box 20">
            <a:extLst>
              <a:ext uri="{FF2B5EF4-FFF2-40B4-BE49-F238E27FC236}">
                <a16:creationId xmlns="" xmlns:a16="http://schemas.microsoft.com/office/drawing/2014/main" id="{2CE5B1BE-46BB-415B-81BC-A5FF8AAA1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1"/>
            <a:ext cx="9144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b="1" i="1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>
                <a:solidFill>
                  <a:srgbClr val="3333CC"/>
                </a:solidFill>
              </a:rPr>
              <a:t>1. Put the sentences in the correct order to make a complete conversation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90AB8C5-D35C-475D-9C98-208C988DABF8}"/>
              </a:ext>
            </a:extLst>
          </p:cNvPr>
          <p:cNvSpPr txBox="1"/>
          <p:nvPr/>
        </p:nvSpPr>
        <p:spPr>
          <a:xfrm>
            <a:off x="1358273" y="291158"/>
            <a:ext cx="1245854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5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5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5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6D7BB05-C6D1-4A05-943E-65B625BCDD02}"/>
              </a:ext>
            </a:extLst>
          </p:cNvPr>
          <p:cNvSpPr txBox="1"/>
          <p:nvPr/>
        </p:nvSpPr>
        <p:spPr>
          <a:xfrm>
            <a:off x="1676400" y="1058864"/>
            <a:ext cx="45481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New words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A000035-BC16-405D-9379-4812DB8BE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164" y="1676401"/>
            <a:ext cx="7215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pop 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concert (n) [</a:t>
            </a:r>
            <a:r>
              <a:rPr lang="en-US" altLang="en-US" sz="2400" dirty="0" err="1">
                <a:solidFill>
                  <a:prstClr val="black"/>
                </a:solidFill>
                <a:cs typeface="Arial" panose="020B0604020202020204" pitchFamily="34" charset="0"/>
              </a:rPr>
              <a:t>pɔp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ˈ</a:t>
            </a:r>
            <a:r>
              <a:rPr lang="en-US" altLang="en-US" sz="2400" dirty="0" err="1">
                <a:solidFill>
                  <a:prstClr val="black"/>
                </a:solidFill>
                <a:cs typeface="Arial" panose="020B0604020202020204" pitchFamily="34" charset="0"/>
              </a:rPr>
              <a:t>kɔnsət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] : </a:t>
            </a:r>
            <a:r>
              <a:rPr lang="en-US" altLang="en-US" sz="2400" dirty="0" err="1">
                <a:solidFill>
                  <a:prstClr val="black"/>
                </a:solidFill>
                <a:cs typeface="Arial" panose="020B0604020202020204" pitchFamily="34" charset="0"/>
              </a:rPr>
              <a:t>buổi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cs typeface="Arial" panose="020B0604020202020204" pitchFamily="34" charset="0"/>
              </a:rPr>
              <a:t>hòa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cs typeface="Arial" panose="020B0604020202020204" pitchFamily="34" charset="0"/>
              </a:rPr>
              <a:t>nhạc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Pop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644B40E-6212-415D-B55C-851766506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2209801"/>
            <a:ext cx="428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band 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(n)  /</a:t>
            </a:r>
            <a:r>
              <a:rPr lang="en-US" altLang="en-US" sz="2400" dirty="0" err="1">
                <a:solidFill>
                  <a:prstClr val="black"/>
                </a:solidFill>
                <a:cs typeface="Arial" panose="020B0604020202020204" pitchFamily="34" charset="0"/>
              </a:rPr>
              <a:t>bænd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/ : ban </a:t>
            </a:r>
            <a:r>
              <a:rPr lang="en-US" altLang="en-US" sz="2400" dirty="0" err="1">
                <a:solidFill>
                  <a:prstClr val="black"/>
                </a:solidFill>
                <a:cs typeface="Arial" panose="020B0604020202020204" pitchFamily="34" charset="0"/>
              </a:rPr>
              <a:t>nhạc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2CA41E4-2B22-4999-B128-324D2DB3D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743201"/>
            <a:ext cx="57679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start 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(v) /</a:t>
            </a:r>
            <a:r>
              <a:rPr lang="en-US" altLang="en-US" sz="2400" dirty="0" err="1">
                <a:solidFill>
                  <a:prstClr val="black"/>
                </a:solidFill>
                <a:cs typeface="Arial" panose="020B0604020202020204" pitchFamily="34" charset="0"/>
              </a:rPr>
              <a:t>stɑːrt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/ </a:t>
            </a:r>
            <a:r>
              <a:rPr lang="en-US" altLang="en-US" sz="2400" dirty="0" err="1">
                <a:solidFill>
                  <a:prstClr val="black"/>
                </a:solidFill>
                <a:cs typeface="Arial" panose="020B0604020202020204" pitchFamily="34" charset="0"/>
              </a:rPr>
              <a:t>bắt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cs typeface="Arial" panose="020B0604020202020204" pitchFamily="34" charset="0"/>
              </a:rPr>
              <a:t>đầu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≠ </a:t>
            </a:r>
            <a:r>
              <a:rPr lang="en-US" altLang="en-US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finish: </a:t>
            </a:r>
            <a:r>
              <a:rPr lang="en-US" altLang="en-US" sz="2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kết</a:t>
            </a:r>
            <a:r>
              <a:rPr lang="en-US" altLang="en-US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thúc</a:t>
            </a:r>
            <a:endParaRPr lang="en-US" altLang="en-US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9C42D5-099F-4668-8FE1-A17FB26EA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338" y="3294064"/>
            <a:ext cx="9212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inside 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(adv)  /̖</a:t>
            </a:r>
            <a:r>
              <a:rPr lang="en-US" altLang="en-US" sz="2400" dirty="0" err="1">
                <a:solidFill>
                  <a:prstClr val="black"/>
                </a:solidFill>
                <a:cs typeface="Arial" panose="020B0604020202020204" pitchFamily="34" charset="0"/>
              </a:rPr>
              <a:t>ɪnˈsaɪd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/: </a:t>
            </a:r>
            <a:r>
              <a:rPr lang="en-US" altLang="en-US" sz="2400" dirty="0" err="1">
                <a:solidFill>
                  <a:prstClr val="black"/>
                </a:solidFill>
                <a:cs typeface="Arial" panose="020B0604020202020204" pitchFamily="34" charset="0"/>
              </a:rPr>
              <a:t>bên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≠ outside /ˈ</a:t>
            </a:r>
            <a:r>
              <a:rPr lang="en-US" altLang="en-US" sz="2400" dirty="0" err="1">
                <a:solidFill>
                  <a:prstClr val="black"/>
                </a:solidFill>
                <a:cs typeface="Arial" panose="020B0604020202020204" pitchFamily="34" charset="0"/>
              </a:rPr>
              <a:t>aʊtsaɪd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/: </a:t>
            </a:r>
            <a:r>
              <a:rPr lang="en-US" altLang="en-US" sz="2400" dirty="0" err="1">
                <a:solidFill>
                  <a:prstClr val="black"/>
                </a:solidFill>
                <a:cs typeface="Arial" panose="020B0604020202020204" pitchFamily="34" charset="0"/>
              </a:rPr>
              <a:t>bên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cs typeface="Arial" panose="020B0604020202020204" pitchFamily="34" charset="0"/>
              </a:rPr>
              <a:t>ngoài</a:t>
            </a:r>
            <a:endParaRPr lang="en-US" altLang="en-US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826FAD7-ADEB-4F9A-B282-327E64074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339" y="3831432"/>
            <a:ext cx="6513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corner 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(n)  /ˈ</a:t>
            </a:r>
            <a:r>
              <a:rPr lang="en-US" altLang="en-US" sz="2400" dirty="0" err="1">
                <a:solidFill>
                  <a:prstClr val="black"/>
                </a:solidFill>
                <a:cs typeface="Arial" panose="020B0604020202020204" pitchFamily="34" charset="0"/>
              </a:rPr>
              <a:t>kɔːrnɚ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/: </a:t>
            </a:r>
            <a:r>
              <a:rPr lang="en-US" altLang="en-US" sz="2400" dirty="0" err="1">
                <a:solidFill>
                  <a:prstClr val="black"/>
                </a:solidFill>
                <a:cs typeface="Arial" panose="020B0604020202020204" pitchFamily="34" charset="0"/>
              </a:rPr>
              <a:t>góc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(</a:t>
            </a:r>
            <a:r>
              <a:rPr lang="en-US" altLang="en-US" sz="2400" dirty="0" err="1">
                <a:solidFill>
                  <a:prstClr val="black"/>
                </a:solidFill>
                <a:cs typeface="Arial" panose="020B0604020202020204" pitchFamily="34" charset="0"/>
              </a:rPr>
              <a:t>tường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prstClr val="black"/>
                </a:solidFill>
                <a:cs typeface="Arial" panose="020B0604020202020204" pitchFamily="34" charset="0"/>
              </a:rPr>
              <a:t>nhà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cs typeface="Arial" panose="020B0604020202020204" pitchFamily="34" charset="0"/>
              </a:rPr>
              <a:t>phố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...)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F4EF08F-A5FB-4797-B65F-B1D8EA65F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338" y="4400501"/>
            <a:ext cx="74526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principal 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(n)  /ˈ</a:t>
            </a:r>
            <a:r>
              <a:rPr lang="en-US" altLang="en-US" sz="2400" dirty="0" err="1">
                <a:solidFill>
                  <a:prstClr val="black"/>
                </a:solidFill>
                <a:cs typeface="Arial" panose="020B0604020202020204" pitchFamily="34" charset="0"/>
              </a:rPr>
              <a:t>prɪnsəpəl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/ = headmaster : </a:t>
            </a:r>
            <a:r>
              <a:rPr lang="en-US" altLang="en-US" sz="2400" dirty="0" err="1">
                <a:solidFill>
                  <a:prstClr val="black"/>
                </a:solidFill>
                <a:cs typeface="Arial" panose="020B0604020202020204" pitchFamily="34" charset="0"/>
              </a:rPr>
              <a:t>hiệu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cs typeface="Arial" panose="020B0604020202020204" pitchFamily="34" charset="0"/>
              </a:rPr>
              <a:t>trưởng</a:t>
            </a:r>
            <a:endParaRPr lang="en-US" altLang="en-US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B3CD17E-53C5-44AA-918D-E00A2B60C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947395"/>
            <a:ext cx="663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message 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(n)  /ˈ</a:t>
            </a:r>
            <a:r>
              <a:rPr lang="en-US" altLang="en-US" sz="2400" dirty="0" err="1">
                <a:solidFill>
                  <a:prstClr val="black"/>
                </a:solidFill>
                <a:cs typeface="Arial" panose="020B0604020202020204" pitchFamily="34" charset="0"/>
              </a:rPr>
              <a:t>mesɪdʒ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/: </a:t>
            </a:r>
            <a:r>
              <a:rPr lang="en-US" altLang="en-US" sz="2400" dirty="0" err="1">
                <a:solidFill>
                  <a:prstClr val="black"/>
                </a:solidFill>
                <a:cs typeface="Arial" panose="020B0604020202020204" pitchFamily="34" charset="0"/>
              </a:rPr>
              <a:t>lời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cs typeface="Arial" panose="020B0604020202020204" pitchFamily="34" charset="0"/>
              </a:rPr>
              <a:t>nhắn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, tin </a:t>
            </a:r>
            <a:r>
              <a:rPr lang="en-US" altLang="en-US" sz="2400" dirty="0" err="1">
                <a:solidFill>
                  <a:prstClr val="black"/>
                </a:solidFill>
                <a:cs typeface="Arial" panose="020B0604020202020204" pitchFamily="34" charset="0"/>
              </a:rPr>
              <a:t>nhắn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163" name="Picture 19" descr="Trường THCS Trần Phú">
            <a:extLst>
              <a:ext uri="{FF2B5EF4-FFF2-40B4-BE49-F238E27FC236}">
                <a16:creationId xmlns="" xmlns:a16="http://schemas.microsoft.com/office/drawing/2014/main" id="{08F4C83A-EB4A-4ED0-855B-DF4276B838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-43110"/>
            <a:ext cx="1135062" cy="106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op concert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058214" y="1694044"/>
            <a:ext cx="609600" cy="609600"/>
          </a:xfrm>
          <a:prstGeom prst="rect">
            <a:avLst/>
          </a:prstGeom>
        </p:spPr>
      </p:pic>
      <p:pic>
        <p:nvPicPr>
          <p:cNvPr id="4" name="Band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058214" y="2138364"/>
            <a:ext cx="609600" cy="609600"/>
          </a:xfrm>
          <a:prstGeom prst="rect">
            <a:avLst/>
          </a:prstGeom>
        </p:spPr>
      </p:pic>
      <p:pic>
        <p:nvPicPr>
          <p:cNvPr id="7" name="Start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058214" y="2706797"/>
            <a:ext cx="609600" cy="609600"/>
          </a:xfrm>
          <a:prstGeom prst="rect">
            <a:avLst/>
          </a:prstGeom>
        </p:spPr>
      </p:pic>
      <p:pic>
        <p:nvPicPr>
          <p:cNvPr id="8" name="finish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213205" y="2671764"/>
            <a:ext cx="609600" cy="609600"/>
          </a:xfrm>
          <a:prstGeom prst="rect">
            <a:avLst/>
          </a:prstGeom>
        </p:spPr>
      </p:pic>
      <p:pic>
        <p:nvPicPr>
          <p:cNvPr id="12" name="outside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213205" y="3175106"/>
            <a:ext cx="609600" cy="609600"/>
          </a:xfrm>
          <a:prstGeom prst="rect">
            <a:avLst/>
          </a:prstGeom>
        </p:spPr>
      </p:pic>
      <p:pic>
        <p:nvPicPr>
          <p:cNvPr id="14" name="Corner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058214" y="3840438"/>
            <a:ext cx="609600" cy="609600"/>
          </a:xfrm>
          <a:prstGeom prst="rect">
            <a:avLst/>
          </a:prstGeom>
        </p:spPr>
      </p:pic>
      <p:pic>
        <p:nvPicPr>
          <p:cNvPr id="17" name="Principal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074739" y="4379651"/>
            <a:ext cx="609600" cy="609600"/>
          </a:xfrm>
          <a:prstGeom prst="rect">
            <a:avLst/>
          </a:prstGeom>
        </p:spPr>
      </p:pic>
      <p:pic>
        <p:nvPicPr>
          <p:cNvPr id="18" name="Message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7594" y="5014405"/>
            <a:ext cx="609600" cy="609600"/>
          </a:xfrm>
          <a:prstGeom prst="rect">
            <a:avLst/>
          </a:prstGeom>
        </p:spPr>
      </p:pic>
      <p:pic>
        <p:nvPicPr>
          <p:cNvPr id="19" name="headmaster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213205" y="4255945"/>
            <a:ext cx="609600" cy="609600"/>
          </a:xfrm>
          <a:prstGeom prst="rect">
            <a:avLst/>
          </a:prstGeom>
        </p:spPr>
      </p:pic>
      <p:pic>
        <p:nvPicPr>
          <p:cNvPr id="20" name="inside__us_5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048243" y="32940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4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9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9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84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79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96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15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91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" grpId="0" autoUpdateAnimBg="0"/>
      <p:bldP spid="5" grpId="0" autoUpdateAnimBg="0"/>
      <p:bldP spid="6" grpId="0" autoUpdateAnimBg="0"/>
      <p:bldP spid="10" grpId="0" autoUpdateAnimBg="0"/>
      <p:bldP spid="11" grpId="0" autoUpdateAnimBg="0"/>
      <p:bldP spid="13" grpId="0" autoUpdateAnimBg="0"/>
      <p:bldP spid="15" grpId="0" autoUpdateAnimBg="0"/>
      <p:bldP spid="1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>
            <a:extLst>
              <a:ext uri="{FF2B5EF4-FFF2-40B4-BE49-F238E27FC236}">
                <a16:creationId xmlns="" xmlns:a16="http://schemas.microsoft.com/office/drawing/2014/main" id="{9A58C3B0-1159-49A4-AEAE-8162AA253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301750"/>
            <a:ext cx="8610600" cy="538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800080"/>
                </a:solidFill>
              </a:rPr>
              <a:t>Ba: Hello, 8 257 012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3333CC"/>
                </a:solidFill>
              </a:rPr>
              <a:t>Bao:</a:t>
            </a:r>
            <a:endParaRPr lang="en-US" altLang="en-US" sz="2000" dirty="0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800080"/>
                </a:solidFill>
              </a:rPr>
              <a:t>Ba: Hello, Bao. How are you?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3333CC"/>
                </a:solidFill>
              </a:rPr>
              <a:t>Bao:</a:t>
            </a:r>
            <a:endParaRPr lang="en-US" altLang="en-US" sz="1800" b="1" dirty="0">
              <a:solidFill>
                <a:srgbClr val="80008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800080"/>
                </a:solidFill>
              </a:rPr>
              <a:t>Ba: Great. Me too.</a:t>
            </a:r>
            <a:r>
              <a:rPr lang="en-US" altLang="en-US" sz="2000" dirty="0">
                <a:solidFill>
                  <a:srgbClr val="80008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3333CC"/>
                </a:solidFill>
              </a:rPr>
              <a:t>Bao: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800080"/>
                </a:solidFill>
              </a:rPr>
              <a:t>Ba: I’m sorry. I can’t play chess tonight. I’m going to do my homework.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3333CC"/>
                </a:solidFill>
              </a:rPr>
              <a:t>Bao:</a:t>
            </a:r>
            <a:endParaRPr lang="en-US" altLang="en-US" sz="2000" dirty="0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800080"/>
                </a:solidFill>
              </a:rPr>
              <a:t>Ba: Yes. Tomorrow afternoon is fine.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3333CC"/>
                </a:solidFill>
              </a:rPr>
              <a:t>Bao: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3333CC"/>
                </a:solidFill>
              </a:rPr>
              <a:t>Ba: </a:t>
            </a:r>
            <a:r>
              <a:rPr lang="en-US" altLang="en-US" sz="2000" b="1" dirty="0">
                <a:solidFill>
                  <a:srgbClr val="800080"/>
                </a:solidFill>
              </a:rPr>
              <a:t>At the Central Chess Club? OK. Let’s meet at the front door.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3333CC"/>
                </a:solidFill>
              </a:rPr>
              <a:t>Bao: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800080"/>
                </a:solidFill>
              </a:rPr>
              <a:t>Ba: Great. See you tomorrow afternoon at 2.00 o’clock.</a:t>
            </a:r>
          </a:p>
        </p:txBody>
      </p:sp>
      <p:sp>
        <p:nvSpPr>
          <p:cNvPr id="14339" name="Rectangle 6">
            <a:extLst>
              <a:ext uri="{FF2B5EF4-FFF2-40B4-BE49-F238E27FC236}">
                <a16:creationId xmlns="" xmlns:a16="http://schemas.microsoft.com/office/drawing/2014/main" id="{C2AE3F00-E9D8-4AAF-9B32-5E87FF2FF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295400"/>
            <a:ext cx="8839200" cy="53340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14340" name="Text Box 7">
            <a:extLst>
              <a:ext uri="{FF2B5EF4-FFF2-40B4-BE49-F238E27FC236}">
                <a16:creationId xmlns="" xmlns:a16="http://schemas.microsoft.com/office/drawing/2014/main" id="{CA6EBF6F-F7FE-4640-8CF8-1F5AC5B83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914400"/>
            <a:ext cx="4191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/>
              <a:t> 2. Complete the dialogue</a:t>
            </a:r>
          </a:p>
        </p:txBody>
      </p:sp>
      <p:sp>
        <p:nvSpPr>
          <p:cNvPr id="48136" name="Text Box 8">
            <a:extLst>
              <a:ext uri="{FF2B5EF4-FFF2-40B4-BE49-F238E27FC236}">
                <a16:creationId xmlns="" xmlns:a16="http://schemas.microsoft.com/office/drawing/2014/main" id="{2977512B-A99B-4E88-9839-4593CE433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660526"/>
            <a:ext cx="693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3333CC"/>
                </a:solidFill>
              </a:rPr>
              <a:t>Hello. Can I speak to Ba, please? This is Bao.</a:t>
            </a:r>
          </a:p>
        </p:txBody>
      </p:sp>
      <p:sp>
        <p:nvSpPr>
          <p:cNvPr id="48137" name="Text Box 9">
            <a:extLst>
              <a:ext uri="{FF2B5EF4-FFF2-40B4-BE49-F238E27FC236}">
                <a16:creationId xmlns="" xmlns:a16="http://schemas.microsoft.com/office/drawing/2014/main" id="{BB1481EF-6F55-4920-A902-4DAF478FF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438401"/>
            <a:ext cx="487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3333CC"/>
                </a:solidFill>
              </a:rPr>
              <a:t>I’m fine. Thanks.  How are you?</a:t>
            </a:r>
          </a:p>
        </p:txBody>
      </p:sp>
      <p:sp>
        <p:nvSpPr>
          <p:cNvPr id="48138" name="Text Box 10">
            <a:extLst>
              <a:ext uri="{FF2B5EF4-FFF2-40B4-BE49-F238E27FC236}">
                <a16:creationId xmlns="" xmlns:a16="http://schemas.microsoft.com/office/drawing/2014/main" id="{C1D09670-A6B5-404B-8D1E-CBDDA88B9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3" y="3287714"/>
            <a:ext cx="3886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3333CC"/>
                </a:solidFill>
              </a:rPr>
              <a:t>Can you play chess tonight?/</a:t>
            </a:r>
            <a:endParaRPr lang="en-US" altLang="en-US" sz="2000"/>
          </a:p>
        </p:txBody>
      </p:sp>
      <p:sp>
        <p:nvSpPr>
          <p:cNvPr id="48139" name="Text Box 11">
            <a:extLst>
              <a:ext uri="{FF2B5EF4-FFF2-40B4-BE49-F238E27FC236}">
                <a16:creationId xmlns="" xmlns:a16="http://schemas.microsoft.com/office/drawing/2014/main" id="{19036C5C-76E3-4EA3-989D-78BBC6C06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235451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3333CC"/>
                </a:solidFill>
              </a:rPr>
              <a:t>What about tomorrow afternoon?</a:t>
            </a:r>
          </a:p>
        </p:txBody>
      </p:sp>
      <p:sp>
        <p:nvSpPr>
          <p:cNvPr id="48140" name="Text Box 12">
            <a:extLst>
              <a:ext uri="{FF2B5EF4-FFF2-40B4-BE49-F238E27FC236}">
                <a16:creationId xmlns="" xmlns:a16="http://schemas.microsoft.com/office/drawing/2014/main" id="{20FBBEFE-5C97-497B-B776-15024A50A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089526"/>
            <a:ext cx="502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3333CC"/>
                </a:solidFill>
              </a:rPr>
              <a:t>I’ll meet you at the Central Chess Club</a:t>
            </a:r>
          </a:p>
        </p:txBody>
      </p:sp>
      <p:sp>
        <p:nvSpPr>
          <p:cNvPr id="48141" name="Text Box 13">
            <a:extLst>
              <a:ext uri="{FF2B5EF4-FFF2-40B4-BE49-F238E27FC236}">
                <a16:creationId xmlns="" xmlns:a16="http://schemas.microsoft.com/office/drawing/2014/main" id="{4D1B5605-3751-4FD4-8C9F-028FF3AC7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900" y="5894388"/>
            <a:ext cx="172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3333CC"/>
                </a:solidFill>
              </a:rPr>
              <a:t>Is 2.00 OK?/</a:t>
            </a:r>
          </a:p>
        </p:txBody>
      </p:sp>
      <p:sp>
        <p:nvSpPr>
          <p:cNvPr id="14347" name="Line 14">
            <a:extLst>
              <a:ext uri="{FF2B5EF4-FFF2-40B4-BE49-F238E27FC236}">
                <a16:creationId xmlns="" xmlns:a16="http://schemas.microsoft.com/office/drawing/2014/main" id="{ACCBF36B-2C45-453A-BAE8-E1580FB0A3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9812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5">
            <a:extLst>
              <a:ext uri="{FF2B5EF4-FFF2-40B4-BE49-F238E27FC236}">
                <a16:creationId xmlns="" xmlns:a16="http://schemas.microsoft.com/office/drawing/2014/main" id="{86EC9B33-A11C-408E-BA70-4012B6A3D1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7432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6">
            <a:extLst>
              <a:ext uri="{FF2B5EF4-FFF2-40B4-BE49-F238E27FC236}">
                <a16:creationId xmlns="" xmlns:a16="http://schemas.microsoft.com/office/drawing/2014/main" id="{11E8FC87-89D8-48C6-ABB7-CD3C0BB8BF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33663" y="3567113"/>
            <a:ext cx="73914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17">
            <a:extLst>
              <a:ext uri="{FF2B5EF4-FFF2-40B4-BE49-F238E27FC236}">
                <a16:creationId xmlns="" xmlns:a16="http://schemas.microsoft.com/office/drawing/2014/main" id="{D689A82E-1FAA-461A-8E43-154E54C810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5720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Line 18">
            <a:extLst>
              <a:ext uri="{FF2B5EF4-FFF2-40B4-BE49-F238E27FC236}">
                <a16:creationId xmlns="" xmlns:a16="http://schemas.microsoft.com/office/drawing/2014/main" id="{AB800A50-EDA6-4023-BB41-B5E47C807B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54102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19">
            <a:extLst>
              <a:ext uri="{FF2B5EF4-FFF2-40B4-BE49-F238E27FC236}">
                <a16:creationId xmlns="" xmlns:a16="http://schemas.microsoft.com/office/drawing/2014/main" id="{53A9261F-0803-414A-A8F5-BD04161EE6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6219825"/>
            <a:ext cx="53340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B517B98-88D7-4C55-B757-FDCC2E5A0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826" y="5894388"/>
            <a:ext cx="3973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3333CC"/>
                </a:solidFill>
              </a:rPr>
              <a:t>Can we see each other at 2.00?</a:t>
            </a:r>
            <a:endParaRPr lang="en-US" altLang="en-US" sz="200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27E717B-7077-4895-8AE5-D256C7883DF7}"/>
              </a:ext>
            </a:extLst>
          </p:cNvPr>
          <p:cNvSpPr/>
          <p:nvPr/>
        </p:nvSpPr>
        <p:spPr>
          <a:xfrm>
            <a:off x="6156326" y="3227388"/>
            <a:ext cx="432708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rgbClr val="3333CC"/>
                </a:solidFill>
              </a:rPr>
              <a:t>Would you like to play chess tonight?</a:t>
            </a:r>
            <a:endParaRPr lang="en-US" sz="21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/>
      <p:bldP spid="48137" grpId="0"/>
      <p:bldP spid="48138" grpId="0"/>
      <p:bldP spid="48139" grpId="0"/>
      <p:bldP spid="48140" grpId="0"/>
      <p:bldP spid="48141" grpId="0"/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39;p18">
            <a:extLst>
              <a:ext uri="{FF2B5EF4-FFF2-40B4-BE49-F238E27FC236}">
                <a16:creationId xmlns="" xmlns:a16="http://schemas.microsoft.com/office/drawing/2014/main" id="{EF7DC5D0-720D-4DD4-9B35-24FA44AC75A0}"/>
              </a:ext>
            </a:extLst>
          </p:cNvPr>
          <p:cNvSpPr/>
          <p:nvPr/>
        </p:nvSpPr>
        <p:spPr>
          <a:xfrm>
            <a:off x="4879975" y="279401"/>
            <a:ext cx="755650" cy="70802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defRPr/>
            </a:pPr>
            <a:endParaRPr/>
          </a:p>
        </p:txBody>
      </p:sp>
      <p:sp>
        <p:nvSpPr>
          <p:cNvPr id="12290" name="Rectangle 14">
            <a:extLst>
              <a:ext uri="{FF2B5EF4-FFF2-40B4-BE49-F238E27FC236}">
                <a16:creationId xmlns="" xmlns:a16="http://schemas.microsoft.com/office/drawing/2014/main" id="{0D8CC752-C9D2-43DA-A7F0-B1BB74EE2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4937" y="2027222"/>
            <a:ext cx="7817374" cy="4572550"/>
          </a:xfrm>
          <a:prstGeom prst="rect">
            <a:avLst/>
          </a:prstGeom>
          <a:solidFill>
            <a:srgbClr val="CC99FF">
              <a:alpha val="6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12291" name="Text Box 17">
            <a:extLst>
              <a:ext uri="{FF2B5EF4-FFF2-40B4-BE49-F238E27FC236}">
                <a16:creationId xmlns="" xmlns:a16="http://schemas.microsoft.com/office/drawing/2014/main" id="{9469564D-D9CC-4CBF-99EE-47F86C5B7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75" y="328614"/>
            <a:ext cx="6096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C00000"/>
                </a:solidFill>
                <a:cs typeface="Arial" panose="020B0604020202020204" pitchFamily="34" charset="0"/>
              </a:rPr>
              <a:t>IV.  Listen</a:t>
            </a:r>
          </a:p>
        </p:txBody>
      </p:sp>
      <p:sp>
        <p:nvSpPr>
          <p:cNvPr id="15367" name="Text Box 18">
            <a:extLst>
              <a:ext uri="{FF2B5EF4-FFF2-40B4-BE49-F238E27FC236}">
                <a16:creationId xmlns="" xmlns:a16="http://schemas.microsoft.com/office/drawing/2014/main" id="{7871970E-3A56-4C6D-9DCC-22857B8B7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14" y="2124076"/>
            <a:ext cx="7718425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      KINGSTON JUNIOR HIGH SCHOOL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DATE: ___________________  TIME: ___________________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             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FOR:         The Principal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MESSAGE:_______________________________________________________________________________________________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TELEPHONE NUMBER: ______________________________  </a:t>
            </a:r>
          </a:p>
        </p:txBody>
      </p:sp>
      <p:sp>
        <p:nvSpPr>
          <p:cNvPr id="45075" name="Text Box 19">
            <a:extLst>
              <a:ext uri="{FF2B5EF4-FFF2-40B4-BE49-F238E27FC236}">
                <a16:creationId xmlns="" xmlns:a16="http://schemas.microsoft.com/office/drawing/2014/main" id="{3AE03BCA-21CA-4393-8848-CF2DFFB8D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4114" y="2890838"/>
            <a:ext cx="11588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Tuesday</a:t>
            </a:r>
          </a:p>
        </p:txBody>
      </p:sp>
      <p:sp>
        <p:nvSpPr>
          <p:cNvPr id="45076" name="Text Box 20">
            <a:extLst>
              <a:ext uri="{FF2B5EF4-FFF2-40B4-BE49-F238E27FC236}">
                <a16:creationId xmlns="" xmlns:a16="http://schemas.microsoft.com/office/drawing/2014/main" id="{EDC72217-C2A3-4D52-9E79-AAAC09913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7964" y="2916238"/>
            <a:ext cx="682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9:45</a:t>
            </a:r>
          </a:p>
        </p:txBody>
      </p:sp>
      <p:sp>
        <p:nvSpPr>
          <p:cNvPr id="45077" name="Text Box 21">
            <a:extLst>
              <a:ext uri="{FF2B5EF4-FFF2-40B4-BE49-F238E27FC236}">
                <a16:creationId xmlns="" xmlns:a16="http://schemas.microsoft.com/office/drawing/2014/main" id="{8120CC89-A694-42EB-9380-D66485FA1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522789"/>
            <a:ext cx="53482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2000" dirty="0" err="1">
                <a:cs typeface="Arial" panose="020B0604020202020204" pitchFamily="34" charset="0"/>
              </a:rPr>
              <a:t>Mrs</a:t>
            </a:r>
            <a:r>
              <a:rPr lang="en-US" altLang="en-US" sz="2000" dirty="0">
                <a:cs typeface="Arial" panose="020B0604020202020204" pitchFamily="34" charset="0"/>
              </a:rPr>
              <a:t> Mary Nguyen wanted to see you at 9:45 on Tuesday morning</a:t>
            </a:r>
          </a:p>
        </p:txBody>
      </p:sp>
      <p:sp>
        <p:nvSpPr>
          <p:cNvPr id="45078" name="Text Box 22">
            <a:extLst>
              <a:ext uri="{FF2B5EF4-FFF2-40B4-BE49-F238E27FC236}">
                <a16:creationId xmlns="" xmlns:a16="http://schemas.microsoft.com/office/drawing/2014/main" id="{017150E0-7DE6-46D5-8B4D-CA6613C42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089" y="5702300"/>
            <a:ext cx="17541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64683720942</a:t>
            </a:r>
          </a:p>
        </p:txBody>
      </p:sp>
      <p:pic>
        <p:nvPicPr>
          <p:cNvPr id="15372" name="Picture 10" descr="Hình động đẹp cho powerpoint về máy chiếu">
            <a:extLst>
              <a:ext uri="{FF2B5EF4-FFF2-40B4-BE49-F238E27FC236}">
                <a16:creationId xmlns="" xmlns:a16="http://schemas.microsoft.com/office/drawing/2014/main" id="{1D7537A3-8D6F-4B8D-9729-C882B7F584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"/>
            <a:ext cx="14859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02-Lis.mp3">
            <a:hlinkClick r:id="" action="ppaction://media"/>
            <a:extLst>
              <a:ext uri="{FF2B5EF4-FFF2-40B4-BE49-F238E27FC236}">
                <a16:creationId xmlns="" xmlns:a16="http://schemas.microsoft.com/office/drawing/2014/main" id="{6D9649A4-B129-4163-B4C3-EDD07B73830B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330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Rectangle 1">
            <a:extLst>
              <a:ext uri="{FF2B5EF4-FFF2-40B4-BE49-F238E27FC236}">
                <a16:creationId xmlns="" xmlns:a16="http://schemas.microsoft.com/office/drawing/2014/main" id="{7BB48CD1-0B67-4744-A2BE-BED2DCD4C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763" y="1155701"/>
            <a:ext cx="779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/>
              <a:t>“A women phoned the principal of Kingston Junior High school, but he was out…"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5075" grpId="0" autoUpdateAnimBg="0"/>
      <p:bldP spid="45076" grpId="0" autoUpdateAnimBg="0"/>
      <p:bldP spid="45077" grpId="0" autoUpdateAnimBg="0"/>
      <p:bldP spid="4507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9;p18">
            <a:extLst>
              <a:ext uri="{FF2B5EF4-FFF2-40B4-BE49-F238E27FC236}">
                <a16:creationId xmlns="" xmlns:a16="http://schemas.microsoft.com/office/drawing/2014/main" id="{B56F2BC3-5AAE-4545-B701-93A0D8FF2535}"/>
              </a:ext>
            </a:extLst>
          </p:cNvPr>
          <p:cNvSpPr/>
          <p:nvPr/>
        </p:nvSpPr>
        <p:spPr>
          <a:xfrm>
            <a:off x="9525000" y="87313"/>
            <a:ext cx="762000" cy="74771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defRPr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BC6E274-DDA7-4ED0-85C3-E7E9F20728C7}"/>
              </a:ext>
            </a:extLst>
          </p:cNvPr>
          <p:cNvSpPr/>
          <p:nvPr/>
        </p:nvSpPr>
        <p:spPr>
          <a:xfrm>
            <a:off x="830263" y="87313"/>
            <a:ext cx="89916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Tapes script: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Secretary: Kingston Junior High School</a:t>
            </a:r>
          </a:p>
          <a:p>
            <a:pPr algn="just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Woman: Good afternoon. Could I talk to the principal, please?</a:t>
            </a:r>
          </a:p>
          <a:p>
            <a:pPr algn="just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Secretary: I’m afraid Mr. Kelvin is out at the moment. Would you like to leave a message?</a:t>
            </a:r>
          </a:p>
          <a:p>
            <a:pPr algn="just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Woman: Uhm, no. But I’d like to make an appointment to see him.</a:t>
            </a:r>
          </a:p>
          <a:p>
            <a:pPr algn="just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Secretary: I think he will be available on Tuesday.</a:t>
            </a:r>
          </a:p>
          <a:p>
            <a:pPr algn="just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Woman: Tuesday's OK. Can I see him in the morning?</a:t>
            </a:r>
          </a:p>
          <a:p>
            <a:pPr algn="just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Secretary: Sure, you can. What time would you like to come?</a:t>
            </a:r>
          </a:p>
          <a:p>
            <a:pPr algn="just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Woman: Is 10.30 OK?</a:t>
            </a:r>
          </a:p>
          <a:p>
            <a:pPr algn="just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Secretary: I'm sorry. The principal will have a school visit at 10.30. What about 9.45?</a:t>
            </a:r>
          </a:p>
          <a:p>
            <a:pPr algn="just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Woman: 9.45? Let me see. Yes. it’s alright.</a:t>
            </a:r>
          </a:p>
          <a:p>
            <a:pPr algn="just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Secretary: What's your name, please?</a:t>
            </a:r>
          </a:p>
          <a:p>
            <a:pPr algn="just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Woman: My name's Mary Nguyen.</a:t>
            </a:r>
          </a:p>
          <a:p>
            <a:pPr algn="just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Secretary: Is that N-G-U-Y-E-N?</a:t>
            </a:r>
          </a:p>
          <a:p>
            <a:pPr algn="just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Woman: Yes. that's right. Mrs. Nguyen.</a:t>
            </a:r>
          </a:p>
          <a:p>
            <a:pPr algn="just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Secretary: And your address, please?</a:t>
            </a:r>
          </a:p>
          <a:p>
            <a:pPr algn="just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Woman: Number 23, 51st Street. My telephone number is 64683720942.</a:t>
            </a:r>
          </a:p>
          <a:p>
            <a:pPr algn="just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Secretary: Thank you, Mrs. Nguyen.</a:t>
            </a:r>
          </a:p>
          <a:p>
            <a:pPr algn="just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Woman: Thank you very much.</a:t>
            </a:r>
          </a:p>
        </p:txBody>
      </p:sp>
      <p:pic>
        <p:nvPicPr>
          <p:cNvPr id="16388" name="Picture 9">
            <a:extLst>
              <a:ext uri="{FF2B5EF4-FFF2-40B4-BE49-F238E27FC236}">
                <a16:creationId xmlns="" xmlns:a16="http://schemas.microsoft.com/office/drawing/2014/main" id="{A3A5CF42-BB0A-46F4-82E7-0583020E0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21852" r="18333" b="11481"/>
          <a:stretch>
            <a:fillRect/>
          </a:stretch>
        </p:blipFill>
        <p:spPr bwMode="auto">
          <a:xfrm>
            <a:off x="6660376" y="3508744"/>
            <a:ext cx="3802062" cy="210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02-Lis.mp3">
            <a:hlinkClick r:id="" action="ppaction://media"/>
            <a:extLst>
              <a:ext uri="{FF2B5EF4-FFF2-40B4-BE49-F238E27FC236}">
                <a16:creationId xmlns="" xmlns:a16="http://schemas.microsoft.com/office/drawing/2014/main" id="{04CCE295-D73E-49B4-A753-3F6ED81577F4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52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11D7747-BFE5-4503-80BC-8925A9D17F4B}"/>
              </a:ext>
            </a:extLst>
          </p:cNvPr>
          <p:cNvSpPr/>
          <p:nvPr/>
        </p:nvSpPr>
        <p:spPr>
          <a:xfrm>
            <a:off x="3711575" y="14288"/>
            <a:ext cx="6953250" cy="1638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 Box 17">
            <a:extLst>
              <a:ext uri="{FF2B5EF4-FFF2-40B4-BE49-F238E27FC236}">
                <a16:creationId xmlns="" xmlns:a16="http://schemas.microsoft.com/office/drawing/2014/main" id="{3979276B-7F6C-4BB7-AC87-1443F652B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71501"/>
            <a:ext cx="6096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II.  </a:t>
            </a:r>
            <a:r>
              <a:rPr lang="en-US" altLang="en-US" sz="2800" b="1" dirty="0">
                <a:solidFill>
                  <a:srgbClr val="C00000"/>
                </a:solidFill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9460" name="Picture 4" descr="Hình nền động powerpoint đẹp nhất">
            <a:extLst>
              <a:ext uri="{FF2B5EF4-FFF2-40B4-BE49-F238E27FC236}">
                <a16:creationId xmlns="" xmlns:a16="http://schemas.microsoft.com/office/drawing/2014/main" id="{75B39080-F03C-4DF0-8D5B-97B6DF4669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4288"/>
            <a:ext cx="21844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1B0DDDC2-8A90-4CC0-9DBE-276D5FC75D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4499681"/>
              </p:ext>
            </p:extLst>
          </p:nvPr>
        </p:nvGraphicFramePr>
        <p:xfrm>
          <a:off x="2438400" y="1649995"/>
          <a:ext cx="7086600" cy="5052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Tải hình ảnh động cảm ơn đẹp (1)">
            <a:extLst>
              <a:ext uri="{FF2B5EF4-FFF2-40B4-BE49-F238E27FC236}">
                <a16:creationId xmlns="" xmlns:a16="http://schemas.microsoft.com/office/drawing/2014/main" id="{3567E897-FAE2-4A68-9375-25AD9E79A4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52400"/>
            <a:ext cx="87376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678</Words>
  <Application>Microsoft Office PowerPoint</Application>
  <PresentationFormat>Custom</PresentationFormat>
  <Paragraphs>99</Paragraphs>
  <Slides>8</Slides>
  <Notes>1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My Trinh</cp:lastModifiedBy>
  <cp:revision>14</cp:revision>
  <dcterms:created xsi:type="dcterms:W3CDTF">2021-09-01T14:19:29Z</dcterms:created>
  <dcterms:modified xsi:type="dcterms:W3CDTF">2021-09-26T18:46:14Z</dcterms:modified>
</cp:coreProperties>
</file>